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336" r:id="rId3"/>
    <p:sldId id="309" r:id="rId4"/>
    <p:sldId id="306" r:id="rId5"/>
    <p:sldId id="265" r:id="rId6"/>
    <p:sldId id="270" r:id="rId7"/>
    <p:sldId id="272" r:id="rId8"/>
    <p:sldId id="274" r:id="rId9"/>
    <p:sldId id="310" r:id="rId10"/>
    <p:sldId id="313" r:id="rId11"/>
    <p:sldId id="314" r:id="rId12"/>
    <p:sldId id="312" r:id="rId13"/>
    <p:sldId id="346" r:id="rId14"/>
    <p:sldId id="307" r:id="rId15"/>
    <p:sldId id="320" r:id="rId16"/>
    <p:sldId id="321" r:id="rId17"/>
    <p:sldId id="325" r:id="rId18"/>
    <p:sldId id="326" r:id="rId19"/>
    <p:sldId id="332" r:id="rId20"/>
    <p:sldId id="333" r:id="rId21"/>
    <p:sldId id="277" r:id="rId22"/>
    <p:sldId id="288" r:id="rId23"/>
    <p:sldId id="289" r:id="rId24"/>
    <p:sldId id="295" r:id="rId25"/>
    <p:sldId id="296" r:id="rId26"/>
    <p:sldId id="297" r:id="rId27"/>
    <p:sldId id="298" r:id="rId28"/>
    <p:sldId id="299" r:id="rId29"/>
    <p:sldId id="300" r:id="rId30"/>
    <p:sldId id="301" r:id="rId31"/>
    <p:sldId id="322" r:id="rId32"/>
    <p:sldId id="273" r:id="rId33"/>
    <p:sldId id="337" r:id="rId34"/>
    <p:sldId id="323" r:id="rId35"/>
    <p:sldId id="324" r:id="rId36"/>
    <p:sldId id="302" r:id="rId37"/>
    <p:sldId id="291" r:id="rId38"/>
    <p:sldId id="316" r:id="rId39"/>
    <p:sldId id="318" r:id="rId40"/>
    <p:sldId id="317" r:id="rId41"/>
    <p:sldId id="284" r:id="rId42"/>
    <p:sldId id="331" r:id="rId43"/>
    <p:sldId id="319" r:id="rId44"/>
    <p:sldId id="303" r:id="rId45"/>
    <p:sldId id="348" r:id="rId46"/>
    <p:sldId id="263" r:id="rId47"/>
    <p:sldId id="329" r:id="rId48"/>
    <p:sldId id="342" r:id="rId49"/>
    <p:sldId id="334" r:id="rId50"/>
    <p:sldId id="330" r:id="rId51"/>
    <p:sldId id="343" r:id="rId52"/>
    <p:sldId id="338" r:id="rId53"/>
    <p:sldId id="339" r:id="rId54"/>
    <p:sldId id="340" r:id="rId55"/>
    <p:sldId id="341" r:id="rId56"/>
    <p:sldId id="283" r:id="rId57"/>
    <p:sldId id="290" r:id="rId58"/>
    <p:sldId id="335" r:id="rId59"/>
    <p:sldId id="292" r:id="rId60"/>
    <p:sldId id="344" r:id="rId61"/>
    <p:sldId id="275" r:id="rId62"/>
    <p:sldId id="347" r:id="rId63"/>
    <p:sldId id="294" r:id="rId64"/>
    <p:sldId id="304" r:id="rId65"/>
    <p:sldId id="268"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3610758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52</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609600"/>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986034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hlinkClick r:id="rId3"/>
              </a:rPr>
              <a:t>https://observablehq.com</a:t>
            </a:r>
            <a:endParaRPr lang="en-US" dirty="0"/>
          </a:p>
          <a:p>
            <a:pPr lvl="1"/>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115321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31022</TotalTime>
  <Words>2772</Words>
  <Application>Microsoft Macintosh PowerPoint</Application>
  <PresentationFormat>Widescreen</PresentationFormat>
  <Paragraphs>314</Paragraphs>
  <Slides>65</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a. genomic data  b. forecasting gdp  c. mental health outcome prediction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    1. Less is more. “Above all else show the data”  (INK SPACe MAXIMIZE)  2. “Graphical excellence consists of complex ideas communicated with clarity, precision, and efficiency.”   3. Keep it proportional! “Lie Factor = size of effect shown in graphic divided by size of effect in data”</vt:lpstr>
      <vt:lpstr>activities</vt:lpstr>
      <vt:lpstr>material</vt:lpstr>
      <vt:lpstr>activities</vt:lpstr>
      <vt:lpstr>Interactive Data storytelling</vt:lpstr>
      <vt:lpstr>Data storytelling</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294</cp:revision>
  <cp:lastPrinted>2023-11-07T15:32:07Z</cp:lastPrinted>
  <dcterms:created xsi:type="dcterms:W3CDTF">2023-09-18T08:47:09Z</dcterms:created>
  <dcterms:modified xsi:type="dcterms:W3CDTF">2023-11-08T08:26:38Z</dcterms:modified>
</cp:coreProperties>
</file>